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1044" y="-6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3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31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25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3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21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90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7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16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40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5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9F16-EDA7-4761-978C-9D1A97F3BE43}" type="datetimeFigureOut">
              <a:rPr lang="en-IN" smtClean="0"/>
              <a:t>25-02-2020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5635-61D2-414B-8761-3F106473C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17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9601200"/>
            <a:ext cx="10431780" cy="356158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6868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itle 3"/>
          <p:cNvSpPr txBox="1">
            <a:spLocks/>
          </p:cNvSpPr>
          <p:nvPr/>
        </p:nvSpPr>
        <p:spPr bwMode="auto">
          <a:xfrm>
            <a:off x="4800600" y="3286558"/>
            <a:ext cx="23317200" cy="1521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2917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329175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Title of Research Article</a:t>
            </a:r>
          </a:p>
        </p:txBody>
      </p:sp>
      <p:sp>
        <p:nvSpPr>
          <p:cNvPr id="31" name="Text Placeholder 22"/>
          <p:cNvSpPr txBox="1">
            <a:spLocks/>
          </p:cNvSpPr>
          <p:nvPr/>
        </p:nvSpPr>
        <p:spPr bwMode="auto">
          <a:xfrm>
            <a:off x="4770120" y="5512442"/>
            <a:ext cx="23317200" cy="99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Author One, Author Two, Author Three 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Authors Affiliation and Address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Correspondence to: Author Name (E-mail, Tel. and Fax)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857250" y="7802880"/>
            <a:ext cx="9601200" cy="16256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Motivation</a:t>
            </a:r>
          </a:p>
        </p:txBody>
      </p:sp>
      <p:sp>
        <p:nvSpPr>
          <p:cNvPr id="33" name="Content Placeholder 10"/>
          <p:cNvSpPr txBox="1">
            <a:spLocks/>
          </p:cNvSpPr>
          <p:nvPr/>
        </p:nvSpPr>
        <p:spPr>
          <a:xfrm>
            <a:off x="857250" y="9834880"/>
            <a:ext cx="9601200" cy="3985777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AU" sz="195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AU" sz="195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Fully justified</a:t>
            </a:r>
          </a:p>
          <a:p>
            <a:pPr>
              <a:lnSpc>
                <a:spcPct val="150000"/>
              </a:lnSpc>
            </a:pPr>
            <a:r>
              <a:rPr lang="en-IN" sz="195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Use of bullets is highly encouraged</a:t>
            </a:r>
            <a:endParaRPr lang="en-AU" sz="195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IN" sz="195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Placeholder 6"/>
          <p:cNvSpPr txBox="1">
            <a:spLocks/>
          </p:cNvSpPr>
          <p:nvPr/>
        </p:nvSpPr>
        <p:spPr>
          <a:xfrm>
            <a:off x="415290" y="21003027"/>
            <a:ext cx="9601200" cy="9144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35" name="Content Placeholder 11"/>
          <p:cNvSpPr txBox="1">
            <a:spLocks/>
          </p:cNvSpPr>
          <p:nvPr/>
        </p:nvSpPr>
        <p:spPr>
          <a:xfrm>
            <a:off x="415290" y="22321304"/>
            <a:ext cx="9601200" cy="3379592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List objectives here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Objective 1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Objective 2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Objective 3</a:t>
            </a: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Placeholder 7"/>
          <p:cNvSpPr txBox="1">
            <a:spLocks/>
          </p:cNvSpPr>
          <p:nvPr/>
        </p:nvSpPr>
        <p:spPr>
          <a:xfrm>
            <a:off x="857250" y="29099798"/>
            <a:ext cx="9601200" cy="9144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Materials and method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ontent Placeholder 12"/>
          <p:cNvSpPr txBox="1">
            <a:spLocks/>
          </p:cNvSpPr>
          <p:nvPr/>
        </p:nvSpPr>
        <p:spPr>
          <a:xfrm>
            <a:off x="857250" y="30494859"/>
            <a:ext cx="9601200" cy="3429000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N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Click here to insert your Methods and Materials text. </a:t>
            </a:r>
          </a:p>
          <a:p>
            <a:pPr algn="just">
              <a:lnSpc>
                <a:spcPct val="150000"/>
              </a:lnSpc>
            </a:pPr>
            <a:r>
              <a:rPr lang="en-IN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This text box will automatically re-size to your text. To turn off that feature, right click inside this box and go to Format Shape, Text Box, Autofit, and select the “Do Not Autofit” radio button.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Placeholder 8"/>
          <p:cNvSpPr txBox="1">
            <a:spLocks/>
          </p:cNvSpPr>
          <p:nvPr/>
        </p:nvSpPr>
        <p:spPr>
          <a:xfrm>
            <a:off x="11658600" y="7802880"/>
            <a:ext cx="9601200" cy="16256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Result</a:t>
            </a:r>
          </a:p>
        </p:txBody>
      </p:sp>
      <p:sp>
        <p:nvSpPr>
          <p:cNvPr id="39" name="Content Placeholder 13"/>
          <p:cNvSpPr txBox="1">
            <a:spLocks/>
          </p:cNvSpPr>
          <p:nvPr/>
        </p:nvSpPr>
        <p:spPr>
          <a:xfrm>
            <a:off x="11628120" y="9825799"/>
            <a:ext cx="9601200" cy="4297680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 change the font style of this text box: Click on the border once to highlight the entire text box, then select a different font or font size that suits you.  Kindly note Poster size is 4 (height) X 3 (width) ft</a:t>
            </a:r>
            <a:r>
              <a:rPr lang="en-IN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Content Placeholder 2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987768"/>
              </p:ext>
            </p:extLst>
          </p:nvPr>
        </p:nvGraphicFramePr>
        <p:xfrm>
          <a:off x="11858625" y="17443155"/>
          <a:ext cx="9601200" cy="2586692"/>
        </p:xfrm>
        <a:graphic>
          <a:graphicData uri="http://schemas.openxmlformats.org/drawingml/2006/table">
            <a:tbl>
              <a:tblPr firstRow="1" bandRow="1"/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673"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673"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Item 1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292934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73"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Item 2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73"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Item 3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6459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2918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49377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658368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822960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987552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152144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3167360" algn="l" defTabSz="3291840" rtl="0" eaLnBrk="1" latinLnBrk="0" hangingPunct="1">
                        <a:defRPr sz="648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29293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93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Text Placeholder 17"/>
          <p:cNvSpPr txBox="1">
            <a:spLocks/>
          </p:cNvSpPr>
          <p:nvPr/>
        </p:nvSpPr>
        <p:spPr>
          <a:xfrm>
            <a:off x="22425660" y="7802880"/>
            <a:ext cx="9601200" cy="16256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42" name="Text Placeholder 20"/>
          <p:cNvSpPr txBox="1">
            <a:spLocks/>
          </p:cNvSpPr>
          <p:nvPr/>
        </p:nvSpPr>
        <p:spPr>
          <a:xfrm>
            <a:off x="22425660" y="20505039"/>
            <a:ext cx="9601200" cy="9144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conclusions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866" y="306349"/>
            <a:ext cx="2666348" cy="269264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1858625" y="16409338"/>
            <a:ext cx="940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6868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Table 1: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Table Caption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ontent Placeholder 30"/>
          <p:cNvSpPr txBox="1">
            <a:spLocks/>
          </p:cNvSpPr>
          <p:nvPr/>
        </p:nvSpPr>
        <p:spPr>
          <a:xfrm>
            <a:off x="11658600" y="27986296"/>
            <a:ext cx="9601200" cy="609600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Figure 1: Figure Caption</a:t>
            </a:r>
            <a:endParaRPr lang="en-IN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58600" y="23431500"/>
            <a:ext cx="9601200" cy="4554795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29293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6868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500" b="0" i="0" u="none" strike="noStrike" kern="0" cap="none" spc="0" normalizeH="0" baseline="-25000" noProof="0" dirty="0" err="1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ontent Placeholder 37"/>
          <p:cNvSpPr txBox="1">
            <a:spLocks/>
          </p:cNvSpPr>
          <p:nvPr/>
        </p:nvSpPr>
        <p:spPr>
          <a:xfrm>
            <a:off x="22425660" y="9824720"/>
            <a:ext cx="9601200" cy="4040505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2" marR="0" lvl="0" indent="-342892" algn="l" defTabSz="3291758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Click here to insert your Discussion text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Content Placeholder 38"/>
          <p:cNvSpPr txBox="1">
            <a:spLocks/>
          </p:cNvSpPr>
          <p:nvPr/>
        </p:nvSpPr>
        <p:spPr>
          <a:xfrm>
            <a:off x="22425660" y="21419440"/>
            <a:ext cx="9601200" cy="422064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Conclusion 1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Conclusion 2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Conclusion 3</a:t>
            </a: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Placeholder 20"/>
          <p:cNvSpPr txBox="1">
            <a:spLocks/>
          </p:cNvSpPr>
          <p:nvPr/>
        </p:nvSpPr>
        <p:spPr>
          <a:xfrm>
            <a:off x="22425660" y="25708898"/>
            <a:ext cx="9601200" cy="9144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Acknowledgement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Content Placeholder 38"/>
          <p:cNvSpPr txBox="1">
            <a:spLocks/>
          </p:cNvSpPr>
          <p:nvPr/>
        </p:nvSpPr>
        <p:spPr>
          <a:xfrm>
            <a:off x="22425660" y="26648665"/>
            <a:ext cx="9601200" cy="229781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Click here to insert acknowledgement(s).</a:t>
            </a: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Placeholder 20"/>
          <p:cNvSpPr txBox="1">
            <a:spLocks/>
          </p:cNvSpPr>
          <p:nvPr/>
        </p:nvSpPr>
        <p:spPr>
          <a:xfrm>
            <a:off x="22463760" y="29099798"/>
            <a:ext cx="9601200" cy="914400"/>
          </a:xfrm>
          <a:prstGeom prst="round1Rect">
            <a:avLst/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references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Content Placeholder 38"/>
          <p:cNvSpPr txBox="1">
            <a:spLocks/>
          </p:cNvSpPr>
          <p:nvPr/>
        </p:nvSpPr>
        <p:spPr>
          <a:xfrm>
            <a:off x="22425660" y="30494859"/>
            <a:ext cx="9601200" cy="2791747"/>
          </a:xfrm>
          <a:prstGeom prst="rect">
            <a:avLst/>
          </a:prstGeom>
        </p:spPr>
        <p:txBody>
          <a:bodyPr vert="horz" lIns="365760" tIns="182880" rIns="91440" bIns="45720" rtlCol="0">
            <a:noAutofit/>
          </a:bodyPr>
          <a:lstStyle>
            <a:lvl1pPr marL="342892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939" indent="-342892" algn="l" defTabSz="3291758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60000"/>
              </a:lnSpc>
              <a:buFont typeface="Arial" panose="020B0604020202020204" pitchFamily="34" charset="0"/>
              <a:buNone/>
            </a:pP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Placeholder 4"/>
          <p:cNvSpPr txBox="1">
            <a:spLocks/>
          </p:cNvSpPr>
          <p:nvPr/>
        </p:nvSpPr>
        <p:spPr>
          <a:xfrm>
            <a:off x="-30480" y="6972228"/>
            <a:ext cx="32948880" cy="72000"/>
          </a:xfrm>
          <a:prstGeom prst="round1Rect">
            <a:avLst>
              <a:gd name="adj" fmla="val 2253"/>
            </a:avLst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 Placeholder 4"/>
          <p:cNvSpPr txBox="1">
            <a:spLocks/>
          </p:cNvSpPr>
          <p:nvPr/>
        </p:nvSpPr>
        <p:spPr>
          <a:xfrm>
            <a:off x="-9719" y="3251878"/>
            <a:ext cx="32948880" cy="72000"/>
          </a:xfrm>
          <a:prstGeom prst="round1Rect">
            <a:avLst>
              <a:gd name="adj" fmla="val 2253"/>
            </a:avLst>
          </a:prstGeom>
          <a:solidFill>
            <a:srgbClr val="4C5A6A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329175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45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329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8F6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9403" y="577518"/>
            <a:ext cx="28193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Conclave 2020</a:t>
            </a:r>
          </a:p>
          <a:p>
            <a:pPr algn="ctr"/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 Institute of Technology Guwahati,</a:t>
            </a:r>
            <a:r>
              <a:rPr lang="en-IN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19-22 March, 2020</a:t>
            </a:r>
          </a:p>
        </p:txBody>
      </p:sp>
      <p:pic>
        <p:nvPicPr>
          <p:cNvPr id="1028" name="Picture 4" descr="Image result for research conclave">
            <a:extLst>
              <a:ext uri="{FF2B5EF4-FFF2-40B4-BE49-F238E27FC236}">
                <a16:creationId xmlns:a16="http://schemas.microsoft.com/office/drawing/2014/main" id="{E4DC5A2F-3B67-404C-AE21-03BC1F4E4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23" y="306349"/>
            <a:ext cx="2666348" cy="250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C3B8B7-2907-4682-9253-FF7B4F84F5E9}"/>
              </a:ext>
            </a:extLst>
          </p:cNvPr>
          <p:cNvSpPr txBox="1"/>
          <p:nvPr/>
        </p:nvSpPr>
        <p:spPr>
          <a:xfrm>
            <a:off x="10016490" y="13168173"/>
            <a:ext cx="1485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292934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You can edit </a:t>
            </a:r>
            <a:r>
              <a:rPr lang="en-GB" sz="8800" b="1" dirty="0" smtClean="0">
                <a:solidFill>
                  <a:srgbClr val="292934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Poster Body as </a:t>
            </a:r>
            <a:r>
              <a:rPr lang="en-GB" sz="8800" b="1" dirty="0">
                <a:solidFill>
                  <a:srgbClr val="292934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per your convenience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C3B8B7-2907-4682-9253-FF7B4F84F5E9}"/>
              </a:ext>
            </a:extLst>
          </p:cNvPr>
          <p:cNvSpPr txBox="1"/>
          <p:nvPr/>
        </p:nvSpPr>
        <p:spPr>
          <a:xfrm>
            <a:off x="10216169" y="34520411"/>
            <a:ext cx="1485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Zoom out to 100% to preview what this will look like on your printed poster</a:t>
            </a:r>
            <a:endParaRPr lang="en-US" sz="8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800" b="1" dirty="0" smtClean="0">
                <a:solidFill>
                  <a:srgbClr val="292934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761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236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Jinesh Machale</dc:creator>
  <cp:lastModifiedBy>Ripak</cp:lastModifiedBy>
  <cp:revision>7</cp:revision>
  <dcterms:created xsi:type="dcterms:W3CDTF">2018-02-20T18:12:41Z</dcterms:created>
  <dcterms:modified xsi:type="dcterms:W3CDTF">2020-02-25T10:45:17Z</dcterms:modified>
</cp:coreProperties>
</file>